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9DB"/>
    <a:srgbClr val="D3D5D2"/>
    <a:srgbClr val="CCCCCC"/>
    <a:srgbClr val="FF003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4"/>
    <p:restoredTop sz="94694"/>
  </p:normalViewPr>
  <p:slideViewPr>
    <p:cSldViewPr snapToGrid="0" snapToObjects="1">
      <p:cViewPr varScale="1">
        <p:scale>
          <a:sx n="154" d="100"/>
          <a:sy n="154" d="100"/>
        </p:scale>
        <p:origin x="20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1BEF8-6BBA-1C45-B989-33C6DEEF9DBB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62B71-EBF0-0345-A840-7DFB254A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DD67-6DC3-BF4E-B8F1-74F93FC98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26302"/>
            <a:ext cx="6858000" cy="13923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chemeClr val="accent1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C81C6-B666-D442-9B1E-8902CDF0C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39370"/>
            <a:ext cx="6858000" cy="10278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52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Side Caption-Partner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FB6BF3-38A3-AB48-9588-09C52B26245E}"/>
              </a:ext>
            </a:extLst>
          </p:cNvPr>
          <p:cNvSpPr/>
          <p:nvPr userDrawn="1"/>
        </p:nvSpPr>
        <p:spPr>
          <a:xfrm>
            <a:off x="0" y="342901"/>
            <a:ext cx="3579813" cy="4052888"/>
          </a:xfrm>
          <a:prstGeom prst="rect">
            <a:avLst/>
          </a:prstGeom>
          <a:solidFill>
            <a:srgbClr val="D6D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FDA36-B577-C047-A256-10DDB046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809034"/>
          </a:xfrm>
          <a:prstGeom prst="rect">
            <a:avLst/>
          </a:prstGeom>
        </p:spPr>
        <p:txBody>
          <a:bodyPr anchor="b"/>
          <a:lstStyle>
            <a:lvl1pPr algn="l"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AF2F-C709-3C42-B385-997C57035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342901"/>
            <a:ext cx="4629150" cy="4052888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accent2"/>
                </a:solidFill>
              </a:defRPr>
            </a:lvl1pPr>
            <a:lvl2pPr>
              <a:defRPr sz="2000" b="1" baseline="0">
                <a:solidFill>
                  <a:schemeClr val="accent3"/>
                </a:solidFill>
              </a:defRPr>
            </a:lvl2pPr>
            <a:lvl3pPr>
              <a:defRPr sz="1800" b="1" baseline="0">
                <a:solidFill>
                  <a:schemeClr val="accent1"/>
                </a:solidFill>
              </a:defRPr>
            </a:lvl3pPr>
            <a:lvl4pPr>
              <a:defRPr sz="1600" baseline="0">
                <a:solidFill>
                  <a:schemeClr val="accent5"/>
                </a:solidFill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99CF7-B373-4C41-9381-2B3DF69D9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248186"/>
            <a:ext cx="2949575" cy="2153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A92403-A783-2749-A5E1-E4872C6D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604369"/>
            <a:ext cx="491884" cy="539132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5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</a:lstStyle>
          <a:p>
            <a:fld id="{83EF674A-6D0F-CA47-95F2-E34DC82FC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1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ter Only-Partner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A7F298-981D-0846-A801-6E95C291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604369"/>
            <a:ext cx="491884" cy="539132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5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</a:lstStyle>
          <a:p>
            <a:fld id="{83EF674A-6D0F-CA47-95F2-E34DC82FC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8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 You 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F8CBE-FFB8-A149-AD37-A268C900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7B6BFD-2735-064D-A6D5-A3FDB37D28F9}"/>
              </a:ext>
            </a:extLst>
          </p:cNvPr>
          <p:cNvSpPr txBox="1">
            <a:spLocks/>
          </p:cNvSpPr>
          <p:nvPr userDrawn="1"/>
        </p:nvSpPr>
        <p:spPr>
          <a:xfrm>
            <a:off x="1" y="4604369"/>
            <a:ext cx="491884" cy="5391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accent5"/>
                </a:solidFill>
                <a:latin typeface="Geneva" panose="020B0503030404040204" pitchFamily="34" charset="0"/>
                <a:ea typeface="Geneva" panose="020B05030304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F674A-6D0F-CA47-95F2-E34DC82FC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0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3357E-DCF5-344E-A82D-AD25439A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baseline="0">
                <a:solidFill>
                  <a:schemeClr val="accent1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F36A-BE5E-7848-BBBA-C03894404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2933855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accent2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  <a:lvl2pPr>
              <a:defRPr sz="2000" baseline="0">
                <a:solidFill>
                  <a:schemeClr val="accent3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2pPr>
            <a:lvl3pPr>
              <a:defRPr sz="1800" baseline="0">
                <a:solidFill>
                  <a:schemeClr val="accent1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3pPr>
            <a:lvl4pPr>
              <a:defRPr sz="1600" baseline="0">
                <a:solidFill>
                  <a:schemeClr val="accent5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4pPr>
            <a:lvl5pPr>
              <a:defRPr>
                <a:latin typeface="Geneva" panose="020B0503030404040204" pitchFamily="34" charset="0"/>
                <a:ea typeface="Geneva" panose="020B05030304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CBF26-0F70-314C-BB72-12581EE4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604369"/>
            <a:ext cx="491884" cy="539132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5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</a:lstStyle>
          <a:p>
            <a:fld id="{83EF674A-6D0F-CA47-95F2-E34DC82FC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1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68AC-BDE3-E048-9AAF-89D01BD8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baseline="0">
                <a:solidFill>
                  <a:schemeClr val="accent1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4313-C63F-6143-BA85-A62A60EBE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accent2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  <a:lvl2pPr>
              <a:defRPr sz="2000" b="1" baseline="0">
                <a:solidFill>
                  <a:schemeClr val="accent3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2pPr>
            <a:lvl3pPr>
              <a:defRPr sz="1800" baseline="0">
                <a:solidFill>
                  <a:schemeClr val="accent1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C742E-AECD-EA4C-8A1A-66B4E7B8E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accent2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  <a:lvl2pPr>
              <a:defRPr sz="2000" b="1" baseline="0">
                <a:solidFill>
                  <a:schemeClr val="accent3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2pPr>
            <a:lvl3pPr>
              <a:defRPr sz="1800" baseline="0">
                <a:solidFill>
                  <a:schemeClr val="accent1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62C111-0CE0-0641-B4EF-8F2D9315FA21}"/>
              </a:ext>
            </a:extLst>
          </p:cNvPr>
          <p:cNvSpPr txBox="1">
            <a:spLocks/>
          </p:cNvSpPr>
          <p:nvPr userDrawn="1"/>
        </p:nvSpPr>
        <p:spPr>
          <a:xfrm>
            <a:off x="1" y="4604369"/>
            <a:ext cx="491884" cy="5391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accent5"/>
                </a:solidFill>
                <a:latin typeface="Geneva" panose="020B0503030404040204" pitchFamily="34" charset="0"/>
                <a:ea typeface="Geneva" panose="020B05030304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F674A-6D0F-CA47-95F2-E34DC82FC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8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F8CBE-FFB8-A149-AD37-A268C900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7B6BFD-2735-064D-A6D5-A3FDB37D28F9}"/>
              </a:ext>
            </a:extLst>
          </p:cNvPr>
          <p:cNvSpPr txBox="1">
            <a:spLocks/>
          </p:cNvSpPr>
          <p:nvPr userDrawn="1"/>
        </p:nvSpPr>
        <p:spPr>
          <a:xfrm>
            <a:off x="1" y="4604369"/>
            <a:ext cx="491884" cy="5391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accent5"/>
                </a:solidFill>
                <a:latin typeface="Geneva" panose="020B0503030404040204" pitchFamily="34" charset="0"/>
                <a:ea typeface="Geneva" panose="020B05030304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F674A-6D0F-CA47-95F2-E34DC82FC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5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ide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FB6BF3-38A3-AB48-9588-09C52B26245E}"/>
              </a:ext>
            </a:extLst>
          </p:cNvPr>
          <p:cNvSpPr/>
          <p:nvPr userDrawn="1"/>
        </p:nvSpPr>
        <p:spPr>
          <a:xfrm>
            <a:off x="0" y="342901"/>
            <a:ext cx="3579813" cy="4052888"/>
          </a:xfrm>
          <a:prstGeom prst="rect">
            <a:avLst/>
          </a:prstGeom>
          <a:solidFill>
            <a:srgbClr val="D6D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FDA36-B577-C047-A256-10DDB046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809034"/>
          </a:xfrm>
          <a:prstGeom prst="rect">
            <a:avLst/>
          </a:prstGeom>
        </p:spPr>
        <p:txBody>
          <a:bodyPr anchor="b"/>
          <a:lstStyle>
            <a:lvl1pPr algn="l"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AF2F-C709-3C42-B385-997C57035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342901"/>
            <a:ext cx="4629150" cy="4052888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accent2"/>
                </a:solidFill>
              </a:defRPr>
            </a:lvl1pPr>
            <a:lvl2pPr>
              <a:defRPr sz="2000" b="1" baseline="0">
                <a:solidFill>
                  <a:schemeClr val="accent3"/>
                </a:solidFill>
              </a:defRPr>
            </a:lvl2pPr>
            <a:lvl3pPr>
              <a:defRPr sz="1800" b="1" baseline="0">
                <a:solidFill>
                  <a:schemeClr val="accent1"/>
                </a:solidFill>
              </a:defRPr>
            </a:lvl3pPr>
            <a:lvl4pPr>
              <a:defRPr sz="1600" baseline="0">
                <a:solidFill>
                  <a:schemeClr val="accent5"/>
                </a:solidFill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99CF7-B373-4C41-9381-2B3DF69D9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248186"/>
            <a:ext cx="2949575" cy="2153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A92403-A783-2749-A5E1-E4872C6D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604369"/>
            <a:ext cx="491884" cy="539132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5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</a:lstStyle>
          <a:p>
            <a:fld id="{83EF674A-6D0F-CA47-95F2-E34DC82FC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1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A7F298-981D-0846-A801-6E95C291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604369"/>
            <a:ext cx="491884" cy="539132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5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</a:lstStyle>
          <a:p>
            <a:fld id="{83EF674A-6D0F-CA47-95F2-E34DC82FC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5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Partner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3357E-DCF5-344E-A82D-AD25439A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baseline="0">
                <a:solidFill>
                  <a:schemeClr val="accent1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F36A-BE5E-7848-BBBA-C03894404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2933855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accent2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  <a:lvl2pPr>
              <a:defRPr sz="2000" baseline="0">
                <a:solidFill>
                  <a:schemeClr val="accent3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2pPr>
            <a:lvl3pPr>
              <a:defRPr sz="1800" baseline="0">
                <a:solidFill>
                  <a:schemeClr val="accent1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3pPr>
            <a:lvl4pPr>
              <a:defRPr sz="1600" baseline="0">
                <a:solidFill>
                  <a:schemeClr val="accent5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4pPr>
            <a:lvl5pPr>
              <a:defRPr>
                <a:latin typeface="Geneva" panose="020B0503030404040204" pitchFamily="34" charset="0"/>
                <a:ea typeface="Geneva" panose="020B05030304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CBF26-0F70-314C-BB72-12581EE4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604369"/>
            <a:ext cx="491884" cy="539132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5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</a:lstStyle>
          <a:p>
            <a:fld id="{83EF674A-6D0F-CA47-95F2-E34DC82FC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9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itle and Two Content-Partner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68AC-BDE3-E048-9AAF-89D01BD8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baseline="0">
                <a:solidFill>
                  <a:schemeClr val="accent1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4313-C63F-6143-BA85-A62A60EBE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accent2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  <a:lvl2pPr>
              <a:defRPr sz="2000" b="1" baseline="0">
                <a:solidFill>
                  <a:schemeClr val="accent3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2pPr>
            <a:lvl3pPr>
              <a:defRPr sz="1800" baseline="0">
                <a:solidFill>
                  <a:schemeClr val="accent1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C742E-AECD-EA4C-8A1A-66B4E7B8E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accent2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1pPr>
            <a:lvl2pPr>
              <a:defRPr sz="2000" b="1" baseline="0">
                <a:solidFill>
                  <a:schemeClr val="accent3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2pPr>
            <a:lvl3pPr>
              <a:defRPr sz="1800" baseline="0">
                <a:solidFill>
                  <a:schemeClr val="accent1"/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Geneva" panose="020B0503030404040204" pitchFamily="34" charset="0"/>
                <a:ea typeface="Geneva" panose="020B05030304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62C111-0CE0-0641-B4EF-8F2D9315FA21}"/>
              </a:ext>
            </a:extLst>
          </p:cNvPr>
          <p:cNvSpPr txBox="1">
            <a:spLocks/>
          </p:cNvSpPr>
          <p:nvPr userDrawn="1"/>
        </p:nvSpPr>
        <p:spPr>
          <a:xfrm>
            <a:off x="1" y="4604369"/>
            <a:ext cx="491884" cy="5391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accent5"/>
                </a:solidFill>
                <a:latin typeface="Geneva" panose="020B0503030404040204" pitchFamily="34" charset="0"/>
                <a:ea typeface="Geneva" panose="020B05030304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F674A-6D0F-CA47-95F2-E34DC82FC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1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-Partner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F8CBE-FFB8-A149-AD37-A268C900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7B6BFD-2735-064D-A6D5-A3FDB37D28F9}"/>
              </a:ext>
            </a:extLst>
          </p:cNvPr>
          <p:cNvSpPr txBox="1">
            <a:spLocks/>
          </p:cNvSpPr>
          <p:nvPr userDrawn="1"/>
        </p:nvSpPr>
        <p:spPr>
          <a:xfrm>
            <a:off x="1" y="4604369"/>
            <a:ext cx="491884" cy="5391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accent5"/>
                </a:solidFill>
                <a:latin typeface="Geneva" panose="020B0503030404040204" pitchFamily="34" charset="0"/>
                <a:ea typeface="Geneva" panose="020B05030304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F674A-6D0F-CA47-95F2-E34DC82FC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3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20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5" r:id="rId3"/>
    <p:sldLayoutId id="2147483747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Geneva" panose="020B0503030404040204" pitchFamily="34" charset="0"/>
          <a:ea typeface="Geneva" panose="020B05030304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Geneva" panose="020B0503030404040204" pitchFamily="34" charset="0"/>
          <a:ea typeface="Geneva" panose="020B05030304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Geneva" panose="020B0503030404040204" pitchFamily="34" charset="0"/>
          <a:ea typeface="Geneva" panose="020B05030304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Geneva" panose="020B0503030404040204" pitchFamily="34" charset="0"/>
          <a:ea typeface="Geneva" panose="020B05030304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Geneva" panose="020B0503030404040204" pitchFamily="34" charset="0"/>
          <a:ea typeface="Geneva" panose="020B05030304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Geneva" panose="020B0503030404040204" pitchFamily="34" charset="0"/>
          <a:ea typeface="Geneva" panose="020B05030304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B2B6-043F-BA40-BF16-0F814E99CE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5FAD0-4D78-024E-92FD-21C34B2EE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0359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Soybean 360">
      <a:dk1>
        <a:srgbClr val="000000"/>
      </a:dk1>
      <a:lt1>
        <a:srgbClr val="FFFFFF"/>
      </a:lt1>
      <a:dk2>
        <a:srgbClr val="323232"/>
      </a:dk2>
      <a:lt2>
        <a:srgbClr val="A4A9A8"/>
      </a:lt2>
      <a:accent1>
        <a:srgbClr val="2B6CA3"/>
      </a:accent1>
      <a:accent2>
        <a:srgbClr val="2B404F"/>
      </a:accent2>
      <a:accent3>
        <a:srgbClr val="509C49"/>
      </a:accent3>
      <a:accent4>
        <a:srgbClr val="EDCA59"/>
      </a:accent4>
      <a:accent5>
        <a:srgbClr val="666666"/>
      </a:accent5>
      <a:accent6>
        <a:srgbClr val="51451B"/>
      </a:accent6>
      <a:hlink>
        <a:srgbClr val="1F369F"/>
      </a:hlink>
      <a:folHlink>
        <a:srgbClr val="6B47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Geneva</vt:lpstr>
      <vt:lpstr>2_Custom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 Galaway</dc:creator>
  <cp:lastModifiedBy>Lee Ann Galaway</cp:lastModifiedBy>
  <cp:revision>27</cp:revision>
  <dcterms:created xsi:type="dcterms:W3CDTF">2019-02-18T19:09:19Z</dcterms:created>
  <dcterms:modified xsi:type="dcterms:W3CDTF">2020-10-09T16:36:26Z</dcterms:modified>
</cp:coreProperties>
</file>